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57" r:id="rId4"/>
    <p:sldId id="286" r:id="rId5"/>
    <p:sldId id="287" r:id="rId6"/>
    <p:sldId id="288" r:id="rId7"/>
    <p:sldId id="289" r:id="rId8"/>
    <p:sldId id="259" r:id="rId9"/>
    <p:sldId id="303" r:id="rId10"/>
    <p:sldId id="290" r:id="rId11"/>
    <p:sldId id="291" r:id="rId12"/>
    <p:sldId id="292" r:id="rId13"/>
    <p:sldId id="272" r:id="rId14"/>
    <p:sldId id="302" r:id="rId15"/>
    <p:sldId id="293" r:id="rId16"/>
    <p:sldId id="283" r:id="rId17"/>
    <p:sldId id="274" r:id="rId18"/>
    <p:sldId id="294" r:id="rId19"/>
    <p:sldId id="269" r:id="rId20"/>
    <p:sldId id="301" r:id="rId21"/>
    <p:sldId id="279" r:id="rId22"/>
    <p:sldId id="280" r:id="rId23"/>
    <p:sldId id="295" r:id="rId24"/>
    <p:sldId id="296" r:id="rId25"/>
    <p:sldId id="261" r:id="rId26"/>
    <p:sldId id="297" r:id="rId27"/>
    <p:sldId id="263" r:id="rId28"/>
    <p:sldId id="264" r:id="rId29"/>
    <p:sldId id="277" r:id="rId30"/>
    <p:sldId id="298" r:id="rId31"/>
    <p:sldId id="278" r:id="rId32"/>
    <p:sldId id="299" r:id="rId33"/>
    <p:sldId id="265" r:id="rId34"/>
    <p:sldId id="300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4"/>
            <p14:sldId id="285"/>
            <p14:sldId id="257"/>
            <p14:sldId id="286"/>
            <p14:sldId id="287"/>
            <p14:sldId id="288"/>
            <p14:sldId id="289"/>
            <p14:sldId id="259"/>
          </p14:sldIdLst>
        </p14:section>
        <p14:section name="Muliisochrone" id="{0C1F81DF-23D5-4DD5-A39E-A69EF314F34F}">
          <p14:sldIdLst>
            <p14:sldId id="303"/>
            <p14:sldId id="290"/>
            <p14:sldId id="291"/>
            <p14:sldId id="292"/>
          </p14:sldIdLst>
        </p14:section>
        <p14:section name="Scenarios - Ways" id="{018BAEF7-C4EF-4ED2-BEFD-A87E63746591}">
          <p14:sldIdLst>
            <p14:sldId id="272"/>
            <p14:sldId id="302"/>
            <p14:sldId id="293"/>
            <p14:sldId id="283"/>
          </p14:sldIdLst>
        </p14:section>
        <p14:section name="Scenarios - Location Planning" id="{8A5D7AE8-B532-4A4B-959B-EB56E4F02CA9}">
          <p14:sldIdLst>
            <p14:sldId id="274"/>
            <p14:sldId id="294"/>
            <p14:sldId id="269"/>
            <p14:sldId id="301"/>
            <p14:sldId id="279"/>
            <p14:sldId id="280"/>
            <p14:sldId id="295"/>
          </p14:sldIdLst>
        </p14:section>
        <p14:section name="Scenario - Buildings" id="{7B88A331-20AE-44D3-A47E-F33FD78D5D08}">
          <p14:sldIdLst>
            <p14:sldId id="296"/>
            <p14:sldId id="261"/>
            <p14:sldId id="297"/>
            <p14:sldId id="263"/>
            <p14:sldId id="264"/>
            <p14:sldId id="277"/>
            <p14:sldId id="298"/>
            <p14:sldId id="278"/>
            <p14:sldId id="299"/>
            <p14:sldId id="265"/>
            <p14:sldId id="30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m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D2122FA-EDE6-49E2-9744-CA45BE20E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E83228-3767-439D-8FC7-CCE53026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580629"/>
            <a:ext cx="11825056" cy="5696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284624D-9F3C-4F86-81ED-D6DBFAD1A9BD}"/>
              </a:ext>
            </a:extLst>
          </p:cNvPr>
          <p:cNvSpPr/>
          <p:nvPr/>
        </p:nvSpPr>
        <p:spPr>
          <a:xfrm>
            <a:off x="2814221" y="681037"/>
            <a:ext cx="2743200" cy="29257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D15513-4FBC-436D-8421-9C553BCDC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369" y="921105"/>
            <a:ext cx="3688081" cy="5015790"/>
          </a:xfr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37C28D-42D5-4F05-BC3E-1E57E23760A0}"/>
              </a:ext>
            </a:extLst>
          </p:cNvPr>
          <p:cNvSpPr/>
          <p:nvPr/>
        </p:nvSpPr>
        <p:spPr>
          <a:xfrm>
            <a:off x="5025389" y="2914650"/>
            <a:ext cx="1358266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50DD-ED9F-4484-A72F-EAE95AA18BC4}"/>
              </a:ext>
            </a:extLst>
          </p:cNvPr>
          <p:cNvSpPr/>
          <p:nvPr/>
        </p:nvSpPr>
        <p:spPr>
          <a:xfrm>
            <a:off x="3470908" y="4011930"/>
            <a:ext cx="3346451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F92FCC-1BA7-4DF4-9FCF-D9C194F6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760576"/>
            <a:ext cx="11132967" cy="53368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30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5DFA76-4015-48A3-A190-268A8C6E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83"/>
          <a:stretch/>
        </p:blipFill>
        <p:spPr>
          <a:xfrm>
            <a:off x="3548697" y="1460541"/>
            <a:ext cx="3156903" cy="4081405"/>
          </a:xfr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F582D7E-AACC-4E84-A1FC-66861E129866}"/>
              </a:ext>
            </a:extLst>
          </p:cNvPr>
          <p:cNvSpPr/>
          <p:nvPr/>
        </p:nvSpPr>
        <p:spPr>
          <a:xfrm>
            <a:off x="5476240" y="5090160"/>
            <a:ext cx="1026160" cy="4517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3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1"/>
          <a:stretch/>
        </p:blipFill>
        <p:spPr>
          <a:xfrm>
            <a:off x="5825157" y="2164631"/>
            <a:ext cx="4290745" cy="2712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7610052" y="3901940"/>
            <a:ext cx="2063516" cy="2906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7" y="2317428"/>
            <a:ext cx="3994355" cy="2387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3" t="15056"/>
          <a:stretch/>
        </p:blipFill>
        <p:spPr>
          <a:xfrm>
            <a:off x="4123267" y="1397000"/>
            <a:ext cx="5720975" cy="3696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7925435" y="3249349"/>
            <a:ext cx="238547" cy="2219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4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97" y="1106170"/>
            <a:ext cx="4426177" cy="44960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0A2C8C8-AF80-49EE-8E2F-8C18682C7933}"/>
              </a:ext>
            </a:extLst>
          </p:cNvPr>
          <p:cNvSpPr/>
          <p:nvPr/>
        </p:nvSpPr>
        <p:spPr>
          <a:xfrm>
            <a:off x="1993945" y="1503680"/>
            <a:ext cx="432602" cy="37966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AAFDD91-A8F2-4940-8928-63C03FC7E57E}"/>
              </a:ext>
            </a:extLst>
          </p:cNvPr>
          <p:cNvSpPr/>
          <p:nvPr/>
        </p:nvSpPr>
        <p:spPr>
          <a:xfrm>
            <a:off x="3276600" y="1883343"/>
            <a:ext cx="846667" cy="3232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8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94" y="1325539"/>
            <a:ext cx="4203916" cy="29846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7048098" y="2184936"/>
            <a:ext cx="2644542" cy="4235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9711267" y="1397245"/>
            <a:ext cx="360543" cy="3641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ACDBD0-6025-46BD-973D-279BD4A9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24" y="604837"/>
            <a:ext cx="11732552" cy="5648325"/>
          </a:xfrm>
          <a:ln w="19050"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A30DCDE-34B6-46E4-A917-FF5BE936D1E6}"/>
              </a:ext>
            </a:extLst>
          </p:cNvPr>
          <p:cNvSpPr/>
          <p:nvPr/>
        </p:nvSpPr>
        <p:spPr>
          <a:xfrm>
            <a:off x="229724" y="5017971"/>
            <a:ext cx="2494426" cy="4747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0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DAEF28A-39B0-4F55-9E6D-09FF2D51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49" r="74429" b="46925"/>
          <a:stretch/>
        </p:blipFill>
        <p:spPr>
          <a:xfrm>
            <a:off x="3762304" y="1910079"/>
            <a:ext cx="3735776" cy="3166002"/>
          </a:xfrm>
          <a:ln>
            <a:solidFill>
              <a:schemeClr val="tx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7A3E02F-EBBB-45F0-8866-FB337B276743}"/>
              </a:ext>
            </a:extLst>
          </p:cNvPr>
          <p:cNvSpPr/>
          <p:nvPr/>
        </p:nvSpPr>
        <p:spPr>
          <a:xfrm>
            <a:off x="4344988" y="2354264"/>
            <a:ext cx="675745" cy="4566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9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B2EBEC-8E8A-41CD-9625-D878C77D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62" y="1946274"/>
            <a:ext cx="3669176" cy="2686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D711377-D61A-4A60-AE4D-E50FC3F8333C}"/>
              </a:ext>
            </a:extLst>
          </p:cNvPr>
          <p:cNvSpPr/>
          <p:nvPr/>
        </p:nvSpPr>
        <p:spPr>
          <a:xfrm>
            <a:off x="2712720" y="2682240"/>
            <a:ext cx="802640" cy="304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99D2F0-F907-4E05-8F9D-2214BC906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15" y="361320"/>
            <a:ext cx="11678370" cy="5622919"/>
          </a:xfr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D7F64B4-BF87-4998-9775-AB7B9CEF6C88}"/>
              </a:ext>
            </a:extLst>
          </p:cNvPr>
          <p:cNvSpPr/>
          <p:nvPr/>
        </p:nvSpPr>
        <p:spPr>
          <a:xfrm>
            <a:off x="4551680" y="2286000"/>
            <a:ext cx="558800" cy="5181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4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4D61C0-2AE2-4161-9826-9554798C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0" y="508757"/>
            <a:ext cx="11379200" cy="5470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9EAF3AE-D1B5-4A26-9090-A411AA3C6483}"/>
              </a:ext>
            </a:extLst>
          </p:cNvPr>
          <p:cNvSpPr/>
          <p:nvPr/>
        </p:nvSpPr>
        <p:spPr bwMode="auto">
          <a:xfrm>
            <a:off x="105880" y="1549582"/>
            <a:ext cx="2448000" cy="38509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9B23B2-663D-4A36-9007-3BBDADBC1F8A}"/>
              </a:ext>
            </a:extLst>
          </p:cNvPr>
          <p:cNvSpPr/>
          <p:nvPr/>
        </p:nvSpPr>
        <p:spPr bwMode="auto">
          <a:xfrm>
            <a:off x="115505" y="4794441"/>
            <a:ext cx="2448000" cy="4032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3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B86F2A-0B6F-43BC-ACE8-96D8B3F9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51783"/>
            <a:ext cx="11643359" cy="5611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22F402-A1CD-413D-8077-891A39BFCB15}"/>
              </a:ext>
            </a:extLst>
          </p:cNvPr>
          <p:cNvSpPr/>
          <p:nvPr/>
        </p:nvSpPr>
        <p:spPr bwMode="auto">
          <a:xfrm>
            <a:off x="9640570" y="3094715"/>
            <a:ext cx="1951990" cy="877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12882" r="526" b="983"/>
          <a:stretch/>
        </p:blipFill>
        <p:spPr>
          <a:xfrm>
            <a:off x="0" y="640362"/>
            <a:ext cx="12041205" cy="567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35466" y="707739"/>
            <a:ext cx="2326909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AFB7F95-739D-4211-A17B-E93F7568F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3"/>
          <a:stretch/>
        </p:blipFill>
        <p:spPr>
          <a:xfrm>
            <a:off x="355600" y="809126"/>
            <a:ext cx="10871200" cy="5168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2EA1670-4E25-441B-A31D-EA67FC755CEA}"/>
              </a:ext>
            </a:extLst>
          </p:cNvPr>
          <p:cNvSpPr/>
          <p:nvPr/>
        </p:nvSpPr>
        <p:spPr bwMode="auto">
          <a:xfrm>
            <a:off x="982133" y="1363473"/>
            <a:ext cx="664636" cy="27398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70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98" y="1585628"/>
            <a:ext cx="3014842" cy="290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b="1"/>
          <a:stretch/>
        </p:blipFill>
        <p:spPr>
          <a:xfrm>
            <a:off x="1585278" y="1585628"/>
            <a:ext cx="2783827" cy="2842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8BB89D-B7E1-4D3A-A5DE-00689E60CB1E}"/>
              </a:ext>
            </a:extLst>
          </p:cNvPr>
          <p:cNvSpPr/>
          <p:nvPr/>
        </p:nvSpPr>
        <p:spPr bwMode="auto">
          <a:xfrm>
            <a:off x="3141132" y="2264655"/>
            <a:ext cx="756164" cy="28956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9DA9CC-C49B-4E88-B26D-313A0D1D3B04}"/>
              </a:ext>
            </a:extLst>
          </p:cNvPr>
          <p:cNvSpPr/>
          <p:nvPr/>
        </p:nvSpPr>
        <p:spPr bwMode="auto">
          <a:xfrm>
            <a:off x="2626781" y="2822277"/>
            <a:ext cx="752990" cy="2956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D1D558-66FA-4574-9056-D0F1E2062962}"/>
              </a:ext>
            </a:extLst>
          </p:cNvPr>
          <p:cNvSpPr/>
          <p:nvPr/>
        </p:nvSpPr>
        <p:spPr bwMode="auto">
          <a:xfrm>
            <a:off x="1721158" y="3572055"/>
            <a:ext cx="2045963" cy="31989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C2BC3C-9D27-48FC-B623-D6800A931F21}"/>
              </a:ext>
            </a:extLst>
          </p:cNvPr>
          <p:cNvSpPr/>
          <p:nvPr/>
        </p:nvSpPr>
        <p:spPr bwMode="auto">
          <a:xfrm>
            <a:off x="7129992" y="4146550"/>
            <a:ext cx="763058" cy="304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03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D852A6C-7FAD-4E77-944F-18D65E26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832795"/>
            <a:ext cx="10796379" cy="5192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4DEA32D-5772-49B1-B2C4-0E3C312DC3C6}"/>
              </a:ext>
            </a:extLst>
          </p:cNvPr>
          <p:cNvSpPr/>
          <p:nvPr/>
        </p:nvSpPr>
        <p:spPr>
          <a:xfrm>
            <a:off x="2519680" y="904240"/>
            <a:ext cx="2479040" cy="219992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25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AF16A57-8BA9-4AFC-8A67-CBA6AC0F9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5"/>
          <a:stretch/>
        </p:blipFill>
        <p:spPr>
          <a:xfrm>
            <a:off x="194231" y="382247"/>
            <a:ext cx="11803537" cy="560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25878BD-24FD-4B1B-8344-A2A4B47B86F7}"/>
              </a:ext>
            </a:extLst>
          </p:cNvPr>
          <p:cNvSpPr/>
          <p:nvPr/>
        </p:nvSpPr>
        <p:spPr>
          <a:xfrm>
            <a:off x="2854959" y="463527"/>
            <a:ext cx="3241040" cy="29654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1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B188CC-FAA7-4AE3-AEBB-A0294667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20" r="73949" b="45421"/>
          <a:stretch/>
        </p:blipFill>
        <p:spPr>
          <a:xfrm>
            <a:off x="3042530" y="1800223"/>
            <a:ext cx="4415545" cy="3819203"/>
          </a:xfrm>
          <a:ln w="12700"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7A3E02F-EBBB-45F0-8866-FB337B276743}"/>
              </a:ext>
            </a:extLst>
          </p:cNvPr>
          <p:cNvSpPr/>
          <p:nvPr/>
        </p:nvSpPr>
        <p:spPr>
          <a:xfrm>
            <a:off x="3100388" y="2328863"/>
            <a:ext cx="657225" cy="485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6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E863B4-66F5-46F0-9EAF-F656391D8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1" r="73398" b="46250"/>
          <a:stretch/>
        </p:blipFill>
        <p:spPr>
          <a:xfrm>
            <a:off x="3729038" y="1717040"/>
            <a:ext cx="4470082" cy="3707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7F7F28A-51C3-4CDB-A24C-3A308EE42DC9}"/>
              </a:ext>
            </a:extLst>
          </p:cNvPr>
          <p:cNvSpPr/>
          <p:nvPr/>
        </p:nvSpPr>
        <p:spPr>
          <a:xfrm>
            <a:off x="5203508" y="2245360"/>
            <a:ext cx="657225" cy="4775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3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61" y="672859"/>
            <a:ext cx="10243076" cy="54930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72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7216" r="77522" b="6608"/>
          <a:stretch/>
        </p:blipFill>
        <p:spPr>
          <a:xfrm>
            <a:off x="1401398" y="1357162"/>
            <a:ext cx="3890911" cy="335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996890" y="3595318"/>
            <a:ext cx="324853" cy="312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53" y="2194636"/>
            <a:ext cx="3772094" cy="3206915"/>
          </a:xfr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37C28D-42D5-4F05-BC3E-1E57E23760A0}"/>
              </a:ext>
            </a:extLst>
          </p:cNvPr>
          <p:cNvSpPr/>
          <p:nvPr/>
        </p:nvSpPr>
        <p:spPr>
          <a:xfrm>
            <a:off x="4661322" y="3134782"/>
            <a:ext cx="2679278" cy="5143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037C28D-42D5-4F05-BC3E-1E57E23760A0}"/>
              </a:ext>
            </a:extLst>
          </p:cNvPr>
          <p:cNvSpPr/>
          <p:nvPr/>
        </p:nvSpPr>
        <p:spPr>
          <a:xfrm>
            <a:off x="7370233" y="2215803"/>
            <a:ext cx="357814" cy="381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3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35</Slides>
  <Notes>0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56</cp:revision>
  <dcterms:created xsi:type="dcterms:W3CDTF">2020-07-03T08:47:02Z</dcterms:created>
  <dcterms:modified xsi:type="dcterms:W3CDTF">2021-04-02T09:09:55Z</dcterms:modified>
</cp:coreProperties>
</file>